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9" r:id="rId3"/>
    <p:sldId id="270" r:id="rId4"/>
    <p:sldId id="262" r:id="rId5"/>
    <p:sldId id="263" r:id="rId6"/>
    <p:sldId id="264" r:id="rId7"/>
    <p:sldId id="268" r:id="rId8"/>
    <p:sldId id="266" r:id="rId9"/>
    <p:sldId id="271" r:id="rId10"/>
  </p:sldIdLst>
  <p:sldSz cx="9944100" cy="70993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8"/>
    <p:restoredTop sz="94599"/>
  </p:normalViewPr>
  <p:slideViewPr>
    <p:cSldViewPr snapToGrid="0" snapToObjects="1">
      <p:cViewPr>
        <p:scale>
          <a:sx n="94" d="100"/>
          <a:sy n="94" d="100"/>
        </p:scale>
        <p:origin x="18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1684E-8C4A-8249-BBEB-695DD46A57DC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5B077-5C81-A34F-B38F-BBD0FEC1B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161854"/>
            <a:ext cx="8452485" cy="2471608"/>
          </a:xfrm>
        </p:spPr>
        <p:txBody>
          <a:bodyPr anchor="b"/>
          <a:lstStyle>
            <a:lvl1pPr algn="ctr">
              <a:defRPr sz="621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3728777"/>
            <a:ext cx="7458075" cy="1714020"/>
          </a:xfrm>
        </p:spPr>
        <p:txBody>
          <a:bodyPr/>
          <a:lstStyle>
            <a:lvl1pPr marL="0" indent="0" algn="ctr">
              <a:buNone/>
              <a:defRPr sz="2484"/>
            </a:lvl1pPr>
            <a:lvl2pPr marL="473293" indent="0" algn="ctr">
              <a:buNone/>
              <a:defRPr sz="2070"/>
            </a:lvl2pPr>
            <a:lvl3pPr marL="946587" indent="0" algn="ctr">
              <a:buNone/>
              <a:defRPr sz="1863"/>
            </a:lvl3pPr>
            <a:lvl4pPr marL="1419880" indent="0" algn="ctr">
              <a:buNone/>
              <a:defRPr sz="1656"/>
            </a:lvl4pPr>
            <a:lvl5pPr marL="1893174" indent="0" algn="ctr">
              <a:buNone/>
              <a:defRPr sz="1656"/>
            </a:lvl5pPr>
            <a:lvl6pPr marL="2366467" indent="0" algn="ctr">
              <a:buNone/>
              <a:defRPr sz="1656"/>
            </a:lvl6pPr>
            <a:lvl7pPr marL="2839761" indent="0" algn="ctr">
              <a:buNone/>
              <a:defRPr sz="1656"/>
            </a:lvl7pPr>
            <a:lvl8pPr marL="3313054" indent="0" algn="ctr">
              <a:buNone/>
              <a:defRPr sz="1656"/>
            </a:lvl8pPr>
            <a:lvl9pPr marL="3786348" indent="0" algn="ctr">
              <a:buNone/>
              <a:defRPr sz="1656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377972"/>
            <a:ext cx="2144197" cy="60163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377972"/>
            <a:ext cx="6308288" cy="60163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1769897"/>
            <a:ext cx="8576786" cy="2953111"/>
          </a:xfrm>
        </p:spPr>
        <p:txBody>
          <a:bodyPr anchor="b"/>
          <a:lstStyle>
            <a:lvl1pPr>
              <a:defRPr sz="621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4750946"/>
            <a:ext cx="8576786" cy="1552971"/>
          </a:xfrm>
        </p:spPr>
        <p:txBody>
          <a:bodyPr/>
          <a:lstStyle>
            <a:lvl1pPr marL="0" indent="0">
              <a:buNone/>
              <a:defRPr sz="2484">
                <a:solidFill>
                  <a:schemeClr val="tx1"/>
                </a:solidFill>
              </a:defRPr>
            </a:lvl1pPr>
            <a:lvl2pPr marL="473293" indent="0">
              <a:buNone/>
              <a:defRPr sz="2070">
                <a:solidFill>
                  <a:schemeClr val="tx1">
                    <a:tint val="75000"/>
                  </a:schemeClr>
                </a:solidFill>
              </a:defRPr>
            </a:lvl2pPr>
            <a:lvl3pPr marL="94658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3pPr>
            <a:lvl4pPr marL="1419880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4pPr>
            <a:lvl5pPr marL="189317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5pPr>
            <a:lvl6pPr marL="2366467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6pPr>
            <a:lvl7pPr marL="2839761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7pPr>
            <a:lvl8pPr marL="3313054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8pPr>
            <a:lvl9pPr marL="3786348" indent="0">
              <a:buNone/>
              <a:defRPr sz="16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1889860"/>
            <a:ext cx="4226243" cy="4504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1889860"/>
            <a:ext cx="4226243" cy="4504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377974"/>
            <a:ext cx="8576786" cy="13722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1740315"/>
            <a:ext cx="4206820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2593216"/>
            <a:ext cx="4206820" cy="38142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1740315"/>
            <a:ext cx="4227538" cy="852901"/>
          </a:xfrm>
        </p:spPr>
        <p:txBody>
          <a:bodyPr anchor="b"/>
          <a:lstStyle>
            <a:lvl1pPr marL="0" indent="0">
              <a:buNone/>
              <a:defRPr sz="2484" b="1"/>
            </a:lvl1pPr>
            <a:lvl2pPr marL="473293" indent="0">
              <a:buNone/>
              <a:defRPr sz="2070" b="1"/>
            </a:lvl2pPr>
            <a:lvl3pPr marL="946587" indent="0">
              <a:buNone/>
              <a:defRPr sz="1863" b="1"/>
            </a:lvl3pPr>
            <a:lvl4pPr marL="1419880" indent="0">
              <a:buNone/>
              <a:defRPr sz="1656" b="1"/>
            </a:lvl4pPr>
            <a:lvl5pPr marL="1893174" indent="0">
              <a:buNone/>
              <a:defRPr sz="1656" b="1"/>
            </a:lvl5pPr>
            <a:lvl6pPr marL="2366467" indent="0">
              <a:buNone/>
              <a:defRPr sz="1656" b="1"/>
            </a:lvl6pPr>
            <a:lvl7pPr marL="2839761" indent="0">
              <a:buNone/>
              <a:defRPr sz="1656" b="1"/>
            </a:lvl7pPr>
            <a:lvl8pPr marL="3313054" indent="0">
              <a:buNone/>
              <a:defRPr sz="1656" b="1"/>
            </a:lvl8pPr>
            <a:lvl9pPr marL="3786348" indent="0">
              <a:buNone/>
              <a:defRPr sz="165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2593216"/>
            <a:ext cx="4227538" cy="38142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022169"/>
            <a:ext cx="5034201" cy="5045104"/>
          </a:xfrm>
        </p:spPr>
        <p:txBody>
          <a:bodyPr/>
          <a:lstStyle>
            <a:lvl1pPr>
              <a:defRPr sz="3313"/>
            </a:lvl1pPr>
            <a:lvl2pPr>
              <a:defRPr sz="2899"/>
            </a:lvl2pPr>
            <a:lvl3pPr>
              <a:defRPr sz="2484"/>
            </a:lvl3pPr>
            <a:lvl4pPr>
              <a:defRPr sz="2070"/>
            </a:lvl4pPr>
            <a:lvl5pPr>
              <a:defRPr sz="2070"/>
            </a:lvl5pPr>
            <a:lvl6pPr>
              <a:defRPr sz="2070"/>
            </a:lvl6pPr>
            <a:lvl7pPr>
              <a:defRPr sz="2070"/>
            </a:lvl7pPr>
            <a:lvl8pPr>
              <a:defRPr sz="2070"/>
            </a:lvl8pPr>
            <a:lvl9pPr>
              <a:defRPr sz="207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473287"/>
            <a:ext cx="3207231" cy="1656503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022169"/>
            <a:ext cx="5034201" cy="5045104"/>
          </a:xfrm>
        </p:spPr>
        <p:txBody>
          <a:bodyPr anchor="t"/>
          <a:lstStyle>
            <a:lvl1pPr marL="0" indent="0">
              <a:buNone/>
              <a:defRPr sz="3313"/>
            </a:lvl1pPr>
            <a:lvl2pPr marL="473293" indent="0">
              <a:buNone/>
              <a:defRPr sz="2899"/>
            </a:lvl2pPr>
            <a:lvl3pPr marL="946587" indent="0">
              <a:buNone/>
              <a:defRPr sz="2484"/>
            </a:lvl3pPr>
            <a:lvl4pPr marL="1419880" indent="0">
              <a:buNone/>
              <a:defRPr sz="2070"/>
            </a:lvl4pPr>
            <a:lvl5pPr marL="1893174" indent="0">
              <a:buNone/>
              <a:defRPr sz="2070"/>
            </a:lvl5pPr>
            <a:lvl6pPr marL="2366467" indent="0">
              <a:buNone/>
              <a:defRPr sz="2070"/>
            </a:lvl6pPr>
            <a:lvl7pPr marL="2839761" indent="0">
              <a:buNone/>
              <a:defRPr sz="2070"/>
            </a:lvl7pPr>
            <a:lvl8pPr marL="3313054" indent="0">
              <a:buNone/>
              <a:defRPr sz="2070"/>
            </a:lvl8pPr>
            <a:lvl9pPr marL="3786348" indent="0">
              <a:buNone/>
              <a:defRPr sz="207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129790"/>
            <a:ext cx="3207231" cy="3945699"/>
          </a:xfrm>
        </p:spPr>
        <p:txBody>
          <a:bodyPr/>
          <a:lstStyle>
            <a:lvl1pPr marL="0" indent="0">
              <a:buNone/>
              <a:defRPr sz="1656"/>
            </a:lvl1pPr>
            <a:lvl2pPr marL="473293" indent="0">
              <a:buNone/>
              <a:defRPr sz="1449"/>
            </a:lvl2pPr>
            <a:lvl3pPr marL="946587" indent="0">
              <a:buNone/>
              <a:defRPr sz="1242"/>
            </a:lvl3pPr>
            <a:lvl4pPr marL="1419880" indent="0">
              <a:buNone/>
              <a:defRPr sz="1035"/>
            </a:lvl4pPr>
            <a:lvl5pPr marL="1893174" indent="0">
              <a:buNone/>
              <a:defRPr sz="1035"/>
            </a:lvl5pPr>
            <a:lvl6pPr marL="2366467" indent="0">
              <a:buNone/>
              <a:defRPr sz="1035"/>
            </a:lvl6pPr>
            <a:lvl7pPr marL="2839761" indent="0">
              <a:buNone/>
              <a:defRPr sz="1035"/>
            </a:lvl7pPr>
            <a:lvl8pPr marL="3313054" indent="0">
              <a:buNone/>
              <a:defRPr sz="1035"/>
            </a:lvl8pPr>
            <a:lvl9pPr marL="3786348" indent="0">
              <a:buNone/>
              <a:defRPr sz="103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377974"/>
            <a:ext cx="8576786" cy="137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1889860"/>
            <a:ext cx="8576786" cy="450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10277-982A-B54B-98D1-8FD1828BD679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6580001"/>
            <a:ext cx="3356134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6580001"/>
            <a:ext cx="223742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8011F-B6A9-594A-9929-440837B8F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6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46587" rtl="0" eaLnBrk="1" latinLnBrk="0" hangingPunct="1">
        <a:lnSpc>
          <a:spcPct val="90000"/>
        </a:lnSpc>
        <a:spcBef>
          <a:spcPct val="0"/>
        </a:spcBef>
        <a:buNone/>
        <a:defRPr sz="45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647" indent="-236647" algn="l" defTabSz="946587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1pPr>
      <a:lvl2pPr marL="70994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4" kern="1200">
          <a:solidFill>
            <a:schemeClr val="tx1"/>
          </a:solidFill>
          <a:latin typeface="+mn-lt"/>
          <a:ea typeface="+mn-ea"/>
          <a:cs typeface="+mn-cs"/>
        </a:defRPr>
      </a:lvl2pPr>
      <a:lvl3pPr marL="118323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0" kern="1200">
          <a:solidFill>
            <a:schemeClr val="tx1"/>
          </a:solidFill>
          <a:latin typeface="+mn-lt"/>
          <a:ea typeface="+mn-ea"/>
          <a:cs typeface="+mn-cs"/>
        </a:defRPr>
      </a:lvl3pPr>
      <a:lvl4pPr marL="165652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2129820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60311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3076407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549701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4022994" indent="-236647" algn="l" defTabSz="946587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1pPr>
      <a:lvl2pPr marL="473293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94658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3pPr>
      <a:lvl4pPr marL="1419880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4pPr>
      <a:lvl5pPr marL="189317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5pPr>
      <a:lvl6pPr marL="2366467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6pPr>
      <a:lvl7pPr marL="2839761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7pPr>
      <a:lvl8pPr marL="3313054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8pPr>
      <a:lvl9pPr marL="3786348" algn="l" defTabSz="946587" rtl="0" eaLnBrk="1" latinLnBrk="0" hangingPunct="1">
        <a:defRPr sz="18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2252" y="2937308"/>
            <a:ext cx="5105164" cy="250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13" b="1" dirty="0">
                <a:latin typeface="Devanagari Sangam MN" charset="0"/>
                <a:ea typeface="Devanagari Sangam MN" charset="0"/>
                <a:cs typeface="Devanagari Sangam MN" charset="0"/>
              </a:rPr>
              <a:t>Micro Perspective on Urban Pathways Implementation</a:t>
            </a:r>
          </a:p>
          <a:p>
            <a:pPr algn="ctr"/>
            <a:r>
              <a:rPr lang="en-US" sz="3313" b="1" dirty="0">
                <a:latin typeface="Devanagari Sangam MN" charset="0"/>
                <a:ea typeface="Devanagari Sangam MN" charset="0"/>
                <a:cs typeface="Devanagari Sangam MN" charset="0"/>
              </a:rPr>
              <a:t>Projects</a:t>
            </a:r>
          </a:p>
          <a:p>
            <a:pPr algn="ctr"/>
            <a:endParaRPr lang="en-US" sz="1863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39" y="1757181"/>
            <a:ext cx="1718652" cy="1718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6" y="2692230"/>
            <a:ext cx="1450934" cy="1450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99" y="4565432"/>
            <a:ext cx="1407908" cy="1407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075" y="3838447"/>
            <a:ext cx="3224779" cy="223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9" b="1" dirty="0">
                <a:latin typeface="Devanagari Sangam MN" charset="0"/>
                <a:ea typeface="Devanagari Sangam MN" charset="0"/>
                <a:cs typeface="Devanagari Sangam MN" charset="0"/>
              </a:rPr>
              <a:t>Starting with </a:t>
            </a:r>
          </a:p>
          <a:p>
            <a:pPr algn="ctr"/>
            <a:r>
              <a:rPr lang="en-US" sz="2899" b="1" dirty="0">
                <a:latin typeface="Devanagari Sangam MN" charset="0"/>
                <a:ea typeface="Devanagari Sangam MN" charset="0"/>
                <a:cs typeface="Devanagari Sangam MN" charset="0"/>
              </a:rPr>
              <a:t>Proof of concept </a:t>
            </a:r>
          </a:p>
          <a:p>
            <a:pPr algn="ctr"/>
            <a:r>
              <a:rPr lang="en-US" sz="2899" b="1" dirty="0">
                <a:latin typeface="Devanagari Sangam MN" charset="0"/>
                <a:ea typeface="Devanagari Sangam MN" charset="0"/>
                <a:cs typeface="Devanagari Sangam MN" charset="0"/>
              </a:rPr>
              <a:t>p</a:t>
            </a:r>
            <a:r>
              <a:rPr lang="en-US" sz="2899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rojects</a:t>
            </a:r>
            <a:endParaRPr lang="en-US" sz="2899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2899" b="1" dirty="0">
                <a:latin typeface="Devanagari Sangam MN" charset="0"/>
                <a:ea typeface="Devanagari Sangam MN" charset="0"/>
                <a:cs typeface="Devanagari Sangam MN" charset="0"/>
              </a:rPr>
              <a:t>&gt; 5.000 Euro</a:t>
            </a:r>
          </a:p>
          <a:p>
            <a:pPr algn="ctr"/>
            <a:endParaRPr lang="en-US" sz="1863" dirty="0"/>
          </a:p>
        </p:txBody>
      </p:sp>
      <p:sp>
        <p:nvSpPr>
          <p:cNvPr id="9" name="Rounded Rectangle 8"/>
          <p:cNvSpPr/>
          <p:nvPr/>
        </p:nvSpPr>
        <p:spPr>
          <a:xfrm>
            <a:off x="1284031" y="1415555"/>
            <a:ext cx="2258868" cy="23449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4657" tIns="47329" rIns="94657" bIns="47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3"/>
          </a:p>
        </p:txBody>
      </p:sp>
      <p:sp>
        <p:nvSpPr>
          <p:cNvPr id="10" name="TextBox 9"/>
          <p:cNvSpPr txBox="1"/>
          <p:nvPr/>
        </p:nvSpPr>
        <p:spPr>
          <a:xfrm>
            <a:off x="6982323" y="2845964"/>
            <a:ext cx="2277991" cy="10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Pilot </a:t>
            </a:r>
            <a:r>
              <a:rPr lang="en-US" sz="207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Projects</a:t>
            </a:r>
            <a:endParaRPr lang="en-US" sz="2070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&gt; 50.000 Euro</a:t>
            </a:r>
          </a:p>
          <a:p>
            <a:endParaRPr lang="en-US" sz="1863" dirty="0"/>
          </a:p>
        </p:txBody>
      </p:sp>
      <p:sp>
        <p:nvSpPr>
          <p:cNvPr id="11" name="TextBox 10"/>
          <p:cNvSpPr txBox="1"/>
          <p:nvPr/>
        </p:nvSpPr>
        <p:spPr>
          <a:xfrm>
            <a:off x="6982323" y="4743519"/>
            <a:ext cx="2464436" cy="133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Large </a:t>
            </a:r>
            <a:r>
              <a:rPr lang="en-US" sz="207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Scale</a:t>
            </a:r>
            <a:endParaRPr lang="en-US" sz="2070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Bankable Projects</a:t>
            </a:r>
          </a:p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&gt; 5.000.000 Euro</a:t>
            </a:r>
          </a:p>
          <a:p>
            <a:endParaRPr lang="en-US" sz="1863" dirty="0"/>
          </a:p>
        </p:txBody>
      </p:sp>
      <p:sp>
        <p:nvSpPr>
          <p:cNvPr id="13" name="TextBox 12"/>
          <p:cNvSpPr txBox="1"/>
          <p:nvPr/>
        </p:nvSpPr>
        <p:spPr>
          <a:xfrm>
            <a:off x="873890" y="794866"/>
            <a:ext cx="3224779" cy="557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9" b="1">
                <a:latin typeface="Devanagari Sangam MN" charset="0"/>
                <a:ea typeface="Devanagari Sangam MN" charset="0"/>
                <a:cs typeface="Devanagari Sangam MN" charset="0"/>
              </a:rPr>
              <a:t>Starting with: </a:t>
            </a:r>
            <a:endParaRPr lang="en-US" sz="2899" b="1" dirty="0">
              <a:latin typeface="Devanagari Sangam MN" charset="0"/>
              <a:ea typeface="Devanagari Sangam MN" charset="0"/>
              <a:cs typeface="Devanagari Sangam M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8395" y="2005072"/>
            <a:ext cx="3224779" cy="4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84" b="1" dirty="0" err="1" smtClean="0">
                <a:latin typeface="Devanagari Sangam MN" charset="0"/>
                <a:ea typeface="Devanagari Sangam MN" charset="0"/>
                <a:cs typeface="Devanagari Sangam MN" charset="0"/>
              </a:rPr>
              <a:t>Thursay</a:t>
            </a:r>
            <a:endParaRPr lang="en-US" sz="2484" b="1" dirty="0">
              <a:latin typeface="Devanagari Sangam MN" charset="0"/>
              <a:ea typeface="Devanagari Sangam MN" charset="0"/>
              <a:cs typeface="Devanagari Sangam MN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81361" y="794866"/>
            <a:ext cx="14342" cy="6129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60" y="283050"/>
            <a:ext cx="3520966" cy="169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10367" y="1518234"/>
            <a:ext cx="7860677" cy="366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9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Your CITY</a:t>
            </a:r>
          </a:p>
          <a:p>
            <a:pPr algn="ctr"/>
            <a:endParaRPr lang="en-US" sz="2899" b="1" dirty="0" smtClean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2899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Your SOLUTIONS</a:t>
            </a:r>
          </a:p>
          <a:p>
            <a:pPr algn="ctr"/>
            <a:endParaRPr lang="en-US" sz="2899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2899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Your IDEAS</a:t>
            </a:r>
          </a:p>
          <a:p>
            <a:pPr algn="ctr"/>
            <a:endParaRPr lang="en-US" sz="2899" b="1" dirty="0" smtClean="0">
              <a:solidFill>
                <a:srgbClr val="203C76"/>
              </a:solidFill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2899" b="1" dirty="0" smtClean="0">
                <a:solidFill>
                  <a:srgbClr val="203C76"/>
                </a:solidFill>
                <a:latin typeface="Devanagari Sangam MN" charset="0"/>
                <a:ea typeface="Devanagari Sangam MN" charset="0"/>
                <a:cs typeface="Devanagari Sangam MN" charset="0"/>
              </a:rPr>
              <a:t>What </a:t>
            </a:r>
            <a:r>
              <a:rPr lang="en-US" sz="2899" b="1" dirty="0" smtClean="0">
                <a:solidFill>
                  <a:srgbClr val="203C76"/>
                </a:solidFill>
                <a:latin typeface="Devanagari Sangam MN" charset="0"/>
                <a:ea typeface="Devanagari Sangam MN" charset="0"/>
                <a:cs typeface="Devanagari Sangam MN" charset="0"/>
              </a:rPr>
              <a:t>&amp; How we can start implementing</a:t>
            </a:r>
          </a:p>
          <a:p>
            <a:pPr algn="ctr"/>
            <a:r>
              <a:rPr lang="en-US" sz="2899" b="1" dirty="0" smtClean="0">
                <a:solidFill>
                  <a:srgbClr val="203C76"/>
                </a:solidFill>
                <a:latin typeface="Devanagari Sangam MN" charset="0"/>
                <a:ea typeface="Devanagari Sangam MN" charset="0"/>
                <a:cs typeface="Devanagari Sangam MN" charset="0"/>
              </a:rPr>
              <a:t>Proof of concept projects</a:t>
            </a:r>
            <a:endParaRPr lang="en-US" sz="2899" b="1" dirty="0">
              <a:solidFill>
                <a:srgbClr val="203C76"/>
              </a:solidFill>
              <a:latin typeface="Devanagari Sangam MN" charset="0"/>
              <a:ea typeface="Devanagari Sangam MN" charset="0"/>
              <a:cs typeface="Devanagari Sangam MN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60" y="283050"/>
            <a:ext cx="3520966" cy="169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9" y="324158"/>
            <a:ext cx="2981576" cy="3975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81" y="2775063"/>
            <a:ext cx="3520966" cy="194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7" y="2386495"/>
            <a:ext cx="1748201" cy="23309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341" y="314589"/>
            <a:ext cx="3477023" cy="2604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2077" y="5379669"/>
            <a:ext cx="8189095" cy="47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What ? I</a:t>
            </a:r>
            <a:r>
              <a:rPr lang="en-US" sz="2484" b="1" dirty="0">
                <a:latin typeface="Devanagari Sangam MN" charset="0"/>
                <a:ea typeface="Devanagari Sangam MN" charset="0"/>
                <a:cs typeface="Devanagari Sangam MN" charset="0"/>
              </a:rPr>
              <a:t> 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 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Where?    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I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Who?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	     I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How can we help?</a:t>
            </a:r>
            <a:endParaRPr lang="en-US" sz="2484" b="1" dirty="0">
              <a:latin typeface="Devanagari Sangam MN" charset="0"/>
              <a:ea typeface="Devanagari Sangam MN" charset="0"/>
              <a:cs typeface="Devanagari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85" y="2770667"/>
            <a:ext cx="3528937" cy="1946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5" y="298457"/>
            <a:ext cx="2593498" cy="475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804" y="143467"/>
            <a:ext cx="3227913" cy="2419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2077" y="5379669"/>
            <a:ext cx="8189095" cy="47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What ? I</a:t>
            </a:r>
            <a:r>
              <a:rPr lang="en-US" sz="2484" b="1" dirty="0">
                <a:latin typeface="Devanagari Sangam MN" charset="0"/>
                <a:ea typeface="Devanagari Sangam MN" charset="0"/>
                <a:cs typeface="Devanagari Sangam MN" charset="0"/>
              </a:rPr>
              <a:t> 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 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Where?    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I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Who?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	     I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How can we help?</a:t>
            </a:r>
            <a:endParaRPr lang="en-US" sz="2484" b="1" dirty="0">
              <a:latin typeface="Devanagari Sangam MN" charset="0"/>
              <a:ea typeface="Devanagari Sangam MN" charset="0"/>
              <a:cs typeface="Devanagari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77" y="2770667"/>
            <a:ext cx="3528937" cy="1946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6983" cy="2613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3700">
            <a:off x="7699831" y="2993789"/>
            <a:ext cx="1842269" cy="2456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299" y="330138"/>
            <a:ext cx="2595349" cy="1459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60" y="2945566"/>
            <a:ext cx="2968260" cy="2223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2077" y="5379669"/>
            <a:ext cx="8189095" cy="47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What ? I</a:t>
            </a:r>
            <a:r>
              <a:rPr lang="en-US" sz="2484" b="1" dirty="0">
                <a:latin typeface="Devanagari Sangam MN" charset="0"/>
                <a:ea typeface="Devanagari Sangam MN" charset="0"/>
                <a:cs typeface="Devanagari Sangam MN" charset="0"/>
              </a:rPr>
              <a:t> 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 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Where?    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I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Who?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	     I	</a:t>
            </a:r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How can we help?</a:t>
            </a:r>
            <a:endParaRPr lang="en-US" sz="2484" b="1" dirty="0">
              <a:latin typeface="Devanagari Sangam MN" charset="0"/>
              <a:ea typeface="Devanagari Sangam MN" charset="0"/>
              <a:cs typeface="Devanagari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1559" y="2451064"/>
            <a:ext cx="4648768" cy="296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Urban Pathways provides:</a:t>
            </a:r>
          </a:p>
          <a:p>
            <a:pPr algn="ctr"/>
            <a:endParaRPr lang="en-US" sz="2400" b="1" dirty="0" smtClean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marL="514350" indent="-514350">
              <a:buFontTx/>
              <a:buAutoNum type="arabicPeriod"/>
            </a:pPr>
            <a:r>
              <a:rPr lang="en-US" sz="20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Capacity </a:t>
            </a:r>
            <a:r>
              <a:rPr lang="en-US" sz="20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building</a:t>
            </a:r>
          </a:p>
          <a:p>
            <a:pPr marL="514350" indent="-514350">
              <a:buFontTx/>
              <a:buAutoNum type="arabicPeriod"/>
            </a:pPr>
            <a:r>
              <a:rPr lang="en-US" sz="2000" b="1" dirty="0">
                <a:latin typeface="Devanagari Sangam MN" charset="0"/>
                <a:ea typeface="Devanagari Sangam MN" charset="0"/>
                <a:cs typeface="Devanagari Sangam MN" charset="0"/>
              </a:rPr>
              <a:t>Concept </a:t>
            </a:r>
            <a:r>
              <a:rPr lang="en-US" sz="20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Development</a:t>
            </a:r>
          </a:p>
          <a:p>
            <a:pPr marL="514350" indent="-514350">
              <a:buAutoNum type="arabicPeriod"/>
            </a:pPr>
            <a:r>
              <a:rPr lang="en-US" sz="20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Stakeholder </a:t>
            </a:r>
            <a:r>
              <a:rPr lang="en-US" sz="20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partnerships</a:t>
            </a:r>
          </a:p>
          <a:p>
            <a:pPr marL="514350" indent="-514350">
              <a:buFontTx/>
              <a:buAutoNum type="arabicPeriod"/>
            </a:pPr>
            <a:r>
              <a:rPr lang="en-US" sz="20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Advice on finance options </a:t>
            </a:r>
            <a:endParaRPr lang="en-US" sz="2000" b="1" dirty="0" smtClean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marL="514350" indent="-514350">
              <a:buAutoNum type="arabicPeriod"/>
            </a:pPr>
            <a:r>
              <a:rPr lang="en-US" sz="20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Support in </a:t>
            </a:r>
            <a:r>
              <a:rPr lang="en-US" sz="20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the implementation process</a:t>
            </a:r>
            <a:endParaRPr lang="en-US" sz="2000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endParaRPr lang="en-US" sz="1863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7778">
            <a:off x="7845100" y="115689"/>
            <a:ext cx="1433738" cy="19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5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36" y="2623397"/>
            <a:ext cx="1718652" cy="1718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47" y="1864110"/>
            <a:ext cx="1450934" cy="1450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" y="4329196"/>
            <a:ext cx="1407908" cy="1407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1892" y="2923467"/>
            <a:ext cx="3224779" cy="1487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Proof </a:t>
            </a:r>
            <a:r>
              <a:rPr lang="en-US" b="1" dirty="0">
                <a:latin typeface="Devanagari Sangam MN" charset="0"/>
                <a:ea typeface="Devanagari Sangam MN" charset="0"/>
                <a:cs typeface="Devanagari Sangam MN" charset="0"/>
              </a:rPr>
              <a:t>of concept </a:t>
            </a:r>
          </a:p>
          <a:p>
            <a:pPr algn="ctr"/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Projects</a:t>
            </a:r>
            <a:endParaRPr lang="en-US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&gt; 5.000 Euro</a:t>
            </a:r>
          </a:p>
          <a:p>
            <a:pPr algn="ctr"/>
            <a:endParaRPr lang="en-US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endParaRPr lang="en-US" sz="1863" dirty="0"/>
          </a:p>
        </p:txBody>
      </p:sp>
      <p:sp>
        <p:nvSpPr>
          <p:cNvPr id="9" name="Rounded Rectangle 8"/>
          <p:cNvSpPr/>
          <p:nvPr/>
        </p:nvSpPr>
        <p:spPr>
          <a:xfrm>
            <a:off x="458865" y="1603562"/>
            <a:ext cx="1873368" cy="19447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4657" tIns="47329" rIns="94657" bIns="47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3"/>
          </a:p>
        </p:txBody>
      </p:sp>
      <p:sp>
        <p:nvSpPr>
          <p:cNvPr id="10" name="TextBox 9"/>
          <p:cNvSpPr txBox="1"/>
          <p:nvPr/>
        </p:nvSpPr>
        <p:spPr>
          <a:xfrm>
            <a:off x="2332233" y="1923504"/>
            <a:ext cx="2277991" cy="10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Pilot </a:t>
            </a:r>
            <a:r>
              <a:rPr lang="en-US" sz="207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Projects</a:t>
            </a:r>
            <a:endParaRPr lang="en-US" sz="2070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&gt; 50.000 Euro</a:t>
            </a:r>
          </a:p>
          <a:p>
            <a:endParaRPr lang="en-US" sz="1863" dirty="0"/>
          </a:p>
        </p:txBody>
      </p:sp>
      <p:sp>
        <p:nvSpPr>
          <p:cNvPr id="11" name="TextBox 10"/>
          <p:cNvSpPr txBox="1"/>
          <p:nvPr/>
        </p:nvSpPr>
        <p:spPr>
          <a:xfrm>
            <a:off x="2254991" y="4402443"/>
            <a:ext cx="2464436" cy="133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Large </a:t>
            </a:r>
            <a:r>
              <a:rPr lang="en-US" sz="207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Scale</a:t>
            </a:r>
            <a:endParaRPr lang="en-US" sz="2070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Bankable Projects</a:t>
            </a:r>
          </a:p>
          <a:p>
            <a:pPr algn="ctr"/>
            <a:r>
              <a:rPr lang="en-US" sz="2070" b="1" dirty="0">
                <a:latin typeface="Devanagari Sangam MN" charset="0"/>
                <a:ea typeface="Devanagari Sangam MN" charset="0"/>
                <a:cs typeface="Devanagari Sangam MN" charset="0"/>
              </a:rPr>
              <a:t>&gt; 5.000.000 Euro</a:t>
            </a:r>
          </a:p>
          <a:p>
            <a:endParaRPr lang="en-US" sz="1863" dirty="0"/>
          </a:p>
        </p:txBody>
      </p:sp>
      <p:sp>
        <p:nvSpPr>
          <p:cNvPr id="13" name="TextBox 12"/>
          <p:cNvSpPr txBox="1"/>
          <p:nvPr/>
        </p:nvSpPr>
        <p:spPr>
          <a:xfrm>
            <a:off x="4813576" y="1923504"/>
            <a:ext cx="322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Today we start </a:t>
            </a:r>
            <a:r>
              <a:rPr lang="en-US" b="1" dirty="0">
                <a:latin typeface="Devanagari Sangam MN" charset="0"/>
                <a:ea typeface="Devanagari Sangam MN" charset="0"/>
                <a:cs typeface="Devanagari Sangam MN" charset="0"/>
              </a:rPr>
              <a:t>with: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2601" y="860049"/>
            <a:ext cx="3224779" cy="4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84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Thursday</a:t>
            </a:r>
            <a:endParaRPr lang="en-US" sz="2484" b="1" dirty="0">
              <a:latin typeface="Devanagari Sangam MN" charset="0"/>
              <a:ea typeface="Devanagari Sangam MN" charset="0"/>
              <a:cs typeface="Devanagari Sangam MN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42184" y="876752"/>
            <a:ext cx="14342" cy="6129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31" y="335332"/>
            <a:ext cx="3520966" cy="16992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8865" y="3997442"/>
            <a:ext cx="1873368" cy="20348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4657" tIns="47329" rIns="94657" bIns="4732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3"/>
          </a:p>
        </p:txBody>
      </p:sp>
      <p:sp>
        <p:nvSpPr>
          <p:cNvPr id="18" name="TextBox 17"/>
          <p:cNvSpPr txBox="1"/>
          <p:nvPr/>
        </p:nvSpPr>
        <p:spPr>
          <a:xfrm>
            <a:off x="4981433" y="4439601"/>
            <a:ext cx="4575028" cy="2595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Lets discuss: </a:t>
            </a:r>
            <a:endParaRPr lang="en-US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What solutions could be suitable for your city?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Where specifically in your city could this be applied?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Who would we need to work with?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How can we help you? </a:t>
            </a:r>
          </a:p>
          <a:p>
            <a:pPr marL="285750" indent="-285750">
              <a:buFont typeface="Arial" charset="0"/>
              <a:buChar char="•"/>
            </a:pPr>
            <a:endParaRPr lang="en-US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1863" dirty="0"/>
          </a:p>
        </p:txBody>
      </p:sp>
    </p:spTree>
    <p:extLst>
      <p:ext uri="{BB962C8B-B14F-4D97-AF65-F5344CB8AC3E}">
        <p14:creationId xmlns:p14="http://schemas.microsoft.com/office/powerpoint/2010/main" val="10940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2819" y="2966880"/>
            <a:ext cx="5317508" cy="124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r>
              <a:rPr lang="en-US" sz="3200" b="1" dirty="0" smtClean="0">
                <a:latin typeface="Devanagari Sangam MN" charset="0"/>
                <a:ea typeface="Devanagari Sangam MN" charset="0"/>
                <a:cs typeface="Devanagari Sangam MN" charset="0"/>
              </a:rPr>
              <a:t>Now let´s talk about your city!</a:t>
            </a:r>
            <a:endParaRPr lang="en-US" sz="3200" b="1" dirty="0">
              <a:latin typeface="Devanagari Sangam MN" charset="0"/>
              <a:ea typeface="Devanagari Sangam MN" charset="0"/>
              <a:cs typeface="Devanagari Sangam MN" charset="0"/>
            </a:endParaRPr>
          </a:p>
          <a:p>
            <a:pPr algn="ctr"/>
            <a:endParaRPr lang="en-US" sz="1863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7778">
            <a:off x="7845100" y="115689"/>
            <a:ext cx="1433738" cy="19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57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</TotalTime>
  <Words>145</Words>
  <Application>Microsoft Macintosh PowerPoint</Application>
  <PresentationFormat>Custom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Devanagari Sangam MN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mhFiCZEqvT4vNKaF</dc:creator>
  <cp:lastModifiedBy>Oliver Lah</cp:lastModifiedBy>
  <cp:revision>28</cp:revision>
  <dcterms:created xsi:type="dcterms:W3CDTF">2017-10-11T12:18:11Z</dcterms:created>
  <dcterms:modified xsi:type="dcterms:W3CDTF">2017-10-15T15:05:14Z</dcterms:modified>
</cp:coreProperties>
</file>